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333" r:id="rId3"/>
    <p:sldId id="334" r:id="rId4"/>
    <p:sldId id="335" r:id="rId5"/>
    <p:sldId id="336" r:id="rId6"/>
    <p:sldId id="338" r:id="rId7"/>
    <p:sldId id="324" r:id="rId8"/>
    <p:sldId id="326" r:id="rId9"/>
    <p:sldId id="339" r:id="rId10"/>
    <p:sldId id="327" r:id="rId11"/>
    <p:sldId id="328" r:id="rId12"/>
    <p:sldId id="340" r:id="rId13"/>
    <p:sldId id="329" r:id="rId14"/>
    <p:sldId id="330" r:id="rId15"/>
    <p:sldId id="341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214277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SQL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инъекций нейронными сетями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41F-8C5A-8F69-FC54-C90161AB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69746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E56A905-4F71-D44C-062D-10320F998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3817" y="2011364"/>
            <a:ext cx="5164365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AF42-EBF9-C49F-9360-54412AAD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9210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42FBF-B612-1461-7D3F-815CC1CE6F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6569" y="2083228"/>
            <a:ext cx="6726957" cy="40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FCD5375-58B6-BBE3-FE14-3AD3BFC30A73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81024" y="2577087"/>
            <a:ext cx="10633315" cy="317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модели нужен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датасет с нормальными и вредоносными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SQLi Benchmark Datasets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(CSIC 2010, Web Honeypot, SQL Injection Corpus)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веб-серверов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Apache, Nginx, IIS)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 работы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WAF (Web Application Firewall)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Запросы из логов баз данных (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MySQL, PostgreSQL, MSSQL)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</a:t>
            </a:r>
            <a:r>
              <a:rPr lang="ru-RU" dirty="0">
                <a:solidFill>
                  <a:srgbClr val="FFC000"/>
                </a:solidFill>
              </a:rPr>
              <a:t> с помощью нейронных сетей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47B0C66-CBD0-B1B2-6436-934D625DA35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23375" y="2247856"/>
            <a:ext cx="4036854" cy="367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</a:t>
            </a:r>
            <a:r>
              <a:rPr lang="kk-KZ" dirty="0">
                <a:solidFill>
                  <a:srgbClr val="FFC000"/>
                </a:solidFill>
              </a:rPr>
              <a:t>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9DCF9F0-61E1-06CD-F1A6-B8D6CAE8873A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598445" y="2426172"/>
            <a:ext cx="908901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применением машинного обучения данные необходимо обработать.</a:t>
            </a:r>
            <a:endParaRPr kumimoji="0" lang="ru-RU" alt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 и шума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(неполные или пустые запросы)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Токенизация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SQL-запросов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(разделение на ключевые слова)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Обнаружение аномальных символов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(--, ' OR, ;, UNION, SELECT, DROP)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One-Hot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(преобразование категориальных признаков)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TF-IDF для текстовых данных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(важность слов в SQL-запросах)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9EA7D61-6864-41DB-8944-6CFFF91D5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227569" y="2386222"/>
            <a:ext cx="5736861" cy="342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>
                <a:solidFill>
                  <a:srgbClr val="FFC000"/>
                </a:solidFill>
              </a:rPr>
              <a:t>SQL </a:t>
            </a:r>
            <a:r>
              <a:rPr lang="kk-KZ" dirty="0">
                <a:solidFill>
                  <a:srgbClr val="FFC000"/>
                </a:solidFill>
              </a:rPr>
              <a:t>инъекций </a:t>
            </a:r>
            <a:r>
              <a:rPr lang="ru-RU" dirty="0">
                <a:solidFill>
                  <a:srgbClr val="FFC000"/>
                </a:solidFill>
              </a:rPr>
              <a:t>с помощью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933" imgH="275895" progId="Equation.DSMT4">
                  <p:embed/>
                </p:oleObj>
              </mc:Choice>
              <mc:Fallback>
                <p:oleObj name="Equation" r:id="rId2" imgW="1141933" imgH="275895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67BFC958-83C9-4AA0-B18C-15600AD79C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133" imgH="237766" progId="Equation.DSMT4">
                  <p:embed/>
                </p:oleObj>
              </mc:Choice>
              <mc:Fallback>
                <p:oleObj name="Equation" r:id="rId4" imgW="885133" imgH="237766" progId="Equation.DSMT4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595CF504-951E-4D6C-99F0-4DF255701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0760" imgH="237766" progId="Equation.DSMT4">
                  <p:embed/>
                </p:oleObj>
              </mc:Choice>
              <mc:Fallback>
                <p:oleObj name="Equation" r:id="rId6" imgW="770760" imgH="237766" progId="Equation.DSMT4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282F4880-18F9-49A0-97CB-72C310781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849" imgH="237766" progId="Equation.DSMT4">
                  <p:embed/>
                </p:oleObj>
              </mc:Choice>
              <mc:Fallback>
                <p:oleObj name="Equation" r:id="rId8" imgW="161849" imgH="237766" progId="Equation.DSMT4">
                  <p:embed/>
                  <p:pic>
                    <p:nvPicPr>
                      <p:cNvPr id="38" name="Объект 37">
                        <a:extLst>
                          <a:ext uri="{FF2B5EF4-FFF2-40B4-BE49-F238E27FC236}">
                            <a16:creationId xmlns:a16="http://schemas.microsoft.com/office/drawing/2014/main" id="{D4573244-438A-48F6-9672-C0DEE717A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3987" imgH="237766" progId="Equation.DSMT4">
                  <p:embed/>
                </p:oleObj>
              </mc:Choice>
              <mc:Fallback>
                <p:oleObj name="Equation" r:id="rId10" imgW="313987" imgH="237766" progId="Equation.DSMT4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E24416E5-2E1B-4863-907A-ED684C5C8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3547" imgH="237766" progId="Equation.DSMT4">
                  <p:embed/>
                </p:oleObj>
              </mc:Choice>
              <mc:Fallback>
                <p:oleObj name="Equation" r:id="rId12" imgW="913547" imgH="237766" progId="Equation.DSMT4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CEAFF878-17D2-4708-845C-CB9C143E2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DE987-D6A6-D172-E634-4E79C8AD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0073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BB3D79-496A-40D1-9550-1C74D0DDE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1306" y="2106254"/>
            <a:ext cx="6429387" cy="4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87885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610</TotalTime>
  <Words>778</Words>
  <Application>Microsoft Office PowerPoint</Application>
  <PresentationFormat>Широкоэкранный</PresentationFormat>
  <Paragraphs>52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Лекция 13</vt:lpstr>
      <vt:lpstr>Этапы выявления SQL инъекций с помощью нейронных сетей</vt:lpstr>
      <vt:lpstr>Этапы выявления SQL инъекций с помощью нейронных сетей</vt:lpstr>
      <vt:lpstr>Этапы выявления SQL инъекций с помощью нейронных сетей</vt:lpstr>
      <vt:lpstr>Этапы выявления SQL инъекций с помощью нейронных сетей</vt:lpstr>
      <vt:lpstr>Этапы выявления SQL инъекций с помощью нейронных сетей</vt:lpstr>
      <vt:lpstr>Глубокие 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Long short-term memory - LSTM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39</cp:revision>
  <dcterms:created xsi:type="dcterms:W3CDTF">2023-08-13T17:19:25Z</dcterms:created>
  <dcterms:modified xsi:type="dcterms:W3CDTF">2025-02-16T04:27:44Z</dcterms:modified>
</cp:coreProperties>
</file>